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2" autoAdjust="0"/>
    <p:restoredTop sz="94660"/>
  </p:normalViewPr>
  <p:slideViewPr>
    <p:cSldViewPr>
      <p:cViewPr>
        <p:scale>
          <a:sx n="61" d="100"/>
          <a:sy n="61" d="100"/>
        </p:scale>
        <p:origin x="-3082" y="-1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564AB-5E5D-45FE-AF4B-E9DFD2C37B8F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2F372-0D9F-4CB2-B4F1-675C04DD9B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70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2F372-0D9F-4CB2-B4F1-675C04DD9BF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474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6081C-D0C7-4FB1-8994-90DF25B168B8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B642F-C88B-46F8-82D1-D54C6F2D8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338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6081C-D0C7-4FB1-8994-90DF25B168B8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B642F-C88B-46F8-82D1-D54C6F2D8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094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6081C-D0C7-4FB1-8994-90DF25B168B8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B642F-C88B-46F8-82D1-D54C6F2D8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731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6081C-D0C7-4FB1-8994-90DF25B168B8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B642F-C88B-46F8-82D1-D54C6F2D8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759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6081C-D0C7-4FB1-8994-90DF25B168B8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B642F-C88B-46F8-82D1-D54C6F2D8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30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6081C-D0C7-4FB1-8994-90DF25B168B8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B642F-C88B-46F8-82D1-D54C6F2D8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546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6081C-D0C7-4FB1-8994-90DF25B168B8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B642F-C88B-46F8-82D1-D54C6F2D8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774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6081C-D0C7-4FB1-8994-90DF25B168B8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B642F-C88B-46F8-82D1-D54C6F2D8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377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6081C-D0C7-4FB1-8994-90DF25B168B8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B642F-C88B-46F8-82D1-D54C6F2D8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381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6081C-D0C7-4FB1-8994-90DF25B168B8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B642F-C88B-46F8-82D1-D54C6F2D8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121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6081C-D0C7-4FB1-8994-90DF25B168B8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B642F-C88B-46F8-82D1-D54C6F2D8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338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6081C-D0C7-4FB1-8994-90DF25B168B8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B642F-C88B-46F8-82D1-D54C6F2D8F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68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9.xml"/><Relationship Id="rId3" Type="http://schemas.openxmlformats.org/officeDocument/2006/relationships/slide" Target="slide11.xml"/><Relationship Id="rId7" Type="http://schemas.openxmlformats.org/officeDocument/2006/relationships/slide" Target="slide17.xml"/><Relationship Id="rId12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5.xml"/><Relationship Id="rId5" Type="http://schemas.openxmlformats.org/officeDocument/2006/relationships/slide" Target="slide15.xml"/><Relationship Id="rId15" Type="http://schemas.openxmlformats.org/officeDocument/2006/relationships/slide" Target="slide13.xm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slide" Target="slide19.xml"/><Relationship Id="rId1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0" b="23479"/>
          <a:stretch/>
        </p:blipFill>
        <p:spPr bwMode="auto">
          <a:xfrm>
            <a:off x="-5712" y="-64009"/>
            <a:ext cx="9149712" cy="6922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16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8"/>
          <a:stretch/>
        </p:blipFill>
        <p:spPr bwMode="auto">
          <a:xfrm>
            <a:off x="369851" y="103550"/>
            <a:ext cx="8285602" cy="662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2376"/>
            <a:ext cx="738900" cy="687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163" y="-12376"/>
            <a:ext cx="731837" cy="687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21" y="6028339"/>
            <a:ext cx="671672" cy="6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0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563"/>
          <a:stretch/>
        </p:blipFill>
        <p:spPr bwMode="auto">
          <a:xfrm>
            <a:off x="-17956" y="0"/>
            <a:ext cx="9270476" cy="691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3" y="170650"/>
            <a:ext cx="3174115" cy="220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21" y="6028339"/>
            <a:ext cx="671672" cy="6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1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3"/>
          <a:stretch/>
        </p:blipFill>
        <p:spPr bwMode="auto">
          <a:xfrm>
            <a:off x="648538" y="37830"/>
            <a:ext cx="8208912" cy="682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21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081" y="0"/>
            <a:ext cx="7921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21" y="6028339"/>
            <a:ext cx="671672" cy="6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8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45"/>
          <a:stretch/>
        </p:blipFill>
        <p:spPr bwMode="auto">
          <a:xfrm>
            <a:off x="0" y="0"/>
            <a:ext cx="9144000" cy="684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9678"/>
            <a:ext cx="3353830" cy="208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21" y="6028339"/>
            <a:ext cx="671672" cy="6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2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1"/>
          <a:stretch/>
        </p:blipFill>
        <p:spPr bwMode="auto">
          <a:xfrm>
            <a:off x="467544" y="-1"/>
            <a:ext cx="8352928" cy="672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55637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3" y="-2"/>
            <a:ext cx="655637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21" y="6028339"/>
            <a:ext cx="671672" cy="6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8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r="50276"/>
          <a:stretch/>
        </p:blipFill>
        <p:spPr bwMode="auto">
          <a:xfrm>
            <a:off x="0" y="3298"/>
            <a:ext cx="9144000" cy="685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509120"/>
            <a:ext cx="3960440" cy="2094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16210" y="4797152"/>
            <a:ext cx="556067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21" y="6028339"/>
            <a:ext cx="671672" cy="6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9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1" b="21067"/>
          <a:stretch/>
        </p:blipFill>
        <p:spPr bwMode="auto">
          <a:xfrm>
            <a:off x="611560" y="0"/>
            <a:ext cx="7632848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019840" y="3019836"/>
            <a:ext cx="6867265" cy="82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96575" y="3019835"/>
            <a:ext cx="6867267" cy="82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21" y="6028339"/>
            <a:ext cx="671672" cy="6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38"/>
          <a:stretch/>
        </p:blipFill>
        <p:spPr bwMode="auto">
          <a:xfrm>
            <a:off x="-27534" y="0"/>
            <a:ext cx="917153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1"/>
            <a:ext cx="3672408" cy="253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21" y="6028339"/>
            <a:ext cx="671672" cy="6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4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8" b="1821"/>
          <a:stretch/>
        </p:blipFill>
        <p:spPr bwMode="auto">
          <a:xfrm rot="167433">
            <a:off x="1187447" y="134644"/>
            <a:ext cx="6986670" cy="679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057128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872" y="-31398"/>
            <a:ext cx="1057128" cy="688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21" y="6028339"/>
            <a:ext cx="671672" cy="6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9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" r="50563"/>
          <a:stretch/>
        </p:blipFill>
        <p:spPr bwMode="auto">
          <a:xfrm>
            <a:off x="-1" y="-24770"/>
            <a:ext cx="9144001" cy="687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556"/>
            <a:ext cx="3168352" cy="193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21" y="6028339"/>
            <a:ext cx="671672" cy="6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6498" b="66770"/>
          <a:stretch/>
        </p:blipFill>
        <p:spPr bwMode="auto">
          <a:xfrm>
            <a:off x="-12552" y="116632"/>
            <a:ext cx="3034470" cy="217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6" y="4471416"/>
            <a:ext cx="2906488" cy="204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411">
            <a:off x="3067280" y="4495837"/>
            <a:ext cx="2985531" cy="211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8"/>
          <a:stretch/>
        </p:blipFill>
        <p:spPr bwMode="auto">
          <a:xfrm>
            <a:off x="6070647" y="4472537"/>
            <a:ext cx="2908762" cy="2202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2" t="1" r="32534" b="66770"/>
          <a:stretch/>
        </p:blipFill>
        <p:spPr bwMode="auto">
          <a:xfrm>
            <a:off x="3021918" y="116632"/>
            <a:ext cx="3076255" cy="217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5" t="1" r="725" b="66770"/>
          <a:stretch/>
        </p:blipFill>
        <p:spPr bwMode="auto">
          <a:xfrm>
            <a:off x="6098172" y="116632"/>
            <a:ext cx="2881235" cy="217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30" r="66498" b="33541"/>
          <a:stretch/>
        </p:blipFill>
        <p:spPr bwMode="auto">
          <a:xfrm>
            <a:off x="-12552" y="2294024"/>
            <a:ext cx="3034470" cy="217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2" t="33230" r="32838" b="33541"/>
          <a:stretch/>
        </p:blipFill>
        <p:spPr bwMode="auto">
          <a:xfrm>
            <a:off x="3021918" y="2294024"/>
            <a:ext cx="3048729" cy="217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1" t="33230" r="725" b="33541"/>
          <a:stretch/>
        </p:blipFill>
        <p:spPr bwMode="auto">
          <a:xfrm>
            <a:off x="6070646" y="2294024"/>
            <a:ext cx="2908761" cy="217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91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1"/>
          <a:stretch/>
        </p:blipFill>
        <p:spPr bwMode="auto">
          <a:xfrm>
            <a:off x="421321" y="16024"/>
            <a:ext cx="8748464" cy="681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097211" y="3097213"/>
            <a:ext cx="685800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02771" y="3082785"/>
            <a:ext cx="6886857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21" y="6028339"/>
            <a:ext cx="671672" cy="6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1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r="50146"/>
          <a:stretch/>
        </p:blipFill>
        <p:spPr bwMode="auto">
          <a:xfrm>
            <a:off x="0" y="4592"/>
            <a:ext cx="9144000" cy="6853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8952"/>
            <a:ext cx="3802022" cy="211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90882" y="548680"/>
            <a:ext cx="556067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21" y="6028339"/>
            <a:ext cx="671672" cy="6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4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/>
          <a:stretch/>
        </p:blipFill>
        <p:spPr bwMode="auto">
          <a:xfrm>
            <a:off x="838644" y="8016"/>
            <a:ext cx="7560840" cy="6853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20" y="0"/>
            <a:ext cx="723900" cy="6853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8"/>
          <a:stretch/>
        </p:blipFill>
        <p:spPr bwMode="auto">
          <a:xfrm>
            <a:off x="8385804" y="8016"/>
            <a:ext cx="750196" cy="6845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21" y="6028339"/>
            <a:ext cx="671672" cy="6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2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94"/>
          <a:stretch/>
        </p:blipFill>
        <p:spPr bwMode="auto">
          <a:xfrm>
            <a:off x="-27392" y="0"/>
            <a:ext cx="91713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83"/>
          <a:stretch/>
        </p:blipFill>
        <p:spPr bwMode="auto">
          <a:xfrm>
            <a:off x="242542" y="188640"/>
            <a:ext cx="3681386" cy="242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21" y="6028339"/>
            <a:ext cx="671672" cy="6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8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2"/>
          <a:stretch/>
        </p:blipFill>
        <p:spPr bwMode="auto">
          <a:xfrm>
            <a:off x="395535" y="0"/>
            <a:ext cx="84969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9400"/>
            <a:ext cx="754063" cy="687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848" y="-20584"/>
            <a:ext cx="754063" cy="687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21" y="6028339"/>
            <a:ext cx="671672" cy="6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7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" r="50000" b="199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4"/>
          <a:stretch/>
        </p:blipFill>
        <p:spPr bwMode="auto">
          <a:xfrm>
            <a:off x="170601" y="188640"/>
            <a:ext cx="396935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21" y="6028339"/>
            <a:ext cx="671672" cy="6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5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3"/>
          <a:stretch/>
        </p:blipFill>
        <p:spPr bwMode="auto">
          <a:xfrm>
            <a:off x="374798" y="25269"/>
            <a:ext cx="8015887" cy="6428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43"/>
            <a:ext cx="800100" cy="687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-8811"/>
            <a:ext cx="800100" cy="687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21" y="6028339"/>
            <a:ext cx="671672" cy="6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4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" r="5124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409513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21" y="6028339"/>
            <a:ext cx="671672" cy="68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7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</Words>
  <Application>Microsoft Office PowerPoint</Application>
  <PresentationFormat>On-screen Show (4:3)</PresentationFormat>
  <Paragraphs>1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Sheffield Childrens NHS Foundation Trust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Crowder</dc:creator>
  <cp:lastModifiedBy>Lizzie Hodgson</cp:lastModifiedBy>
  <cp:revision>13</cp:revision>
  <dcterms:created xsi:type="dcterms:W3CDTF">2021-02-04T20:26:20Z</dcterms:created>
  <dcterms:modified xsi:type="dcterms:W3CDTF">2021-02-23T13:49:51Z</dcterms:modified>
</cp:coreProperties>
</file>